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2"/>
  </p:notesMasterIdLst>
  <p:sldIdLst>
    <p:sldId id="256" r:id="rId3"/>
    <p:sldId id="273" r:id="rId4"/>
    <p:sldId id="278" r:id="rId5"/>
    <p:sldId id="288" r:id="rId6"/>
    <p:sldId id="292" r:id="rId7"/>
    <p:sldId id="290" r:id="rId8"/>
    <p:sldId id="291" r:id="rId9"/>
    <p:sldId id="293" r:id="rId10"/>
    <p:sldId id="274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71512" autoAdjust="0"/>
  </p:normalViewPr>
  <p:slideViewPr>
    <p:cSldViewPr snapToGrid="0">
      <p:cViewPr varScale="1">
        <p:scale>
          <a:sx n="46" d="100"/>
          <a:sy n="46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3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2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9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8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基于国产嵌入式操作系统和龙芯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6959472" cy="517526"/>
          </a:xfrm>
        </p:spPr>
        <p:txBody>
          <a:bodyPr/>
          <a:lstStyle/>
          <a:p>
            <a:r>
              <a:rPr lang="zh-CN" altLang="en-US" sz="4000" b="1" dirty="0"/>
              <a:t>第八讲 基于</a:t>
            </a:r>
            <a:r>
              <a:rPr lang="en-US" altLang="zh-CN" sz="4000" b="1" dirty="0"/>
              <a:t>RT-Thread</a:t>
            </a:r>
            <a:r>
              <a:rPr lang="zh-CN" altLang="en-US" sz="4000" b="1" dirty="0"/>
              <a:t>操作系统内核</a:t>
            </a:r>
            <a:r>
              <a:rPr lang="en-US" altLang="zh-CN" sz="4000" b="1" dirty="0"/>
              <a:t>5- </a:t>
            </a:r>
            <a:r>
              <a:rPr lang="zh-CN" altLang="en-US" sz="4000" b="1" dirty="0"/>
              <a:t>内存管理与文件系统 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6" y="117671"/>
            <a:ext cx="8824303" cy="639762"/>
          </a:xfrm>
        </p:spPr>
        <p:txBody>
          <a:bodyPr/>
          <a:lstStyle/>
          <a:p>
            <a:r>
              <a:rPr lang="zh-CN" altLang="en-US" sz="2800" dirty="0"/>
              <a:t>第八讲 基于</a:t>
            </a:r>
            <a:r>
              <a:rPr lang="en-US" altLang="zh-CN" sz="2800" dirty="0"/>
              <a:t>RT-Thread</a:t>
            </a:r>
            <a:r>
              <a:rPr lang="zh-CN" altLang="en-US" sz="2800" dirty="0"/>
              <a:t>操作系统内核</a:t>
            </a:r>
            <a:r>
              <a:rPr lang="en-US" altLang="zh-CN" sz="2800" dirty="0"/>
              <a:t>5- </a:t>
            </a:r>
            <a:r>
              <a:rPr lang="zh-CN" altLang="en-US" sz="2800" dirty="0"/>
              <a:t>内存管理 文件</a:t>
            </a: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id="{96362648-40B1-4F2B-8AF1-E37D16CA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23" y="4906962"/>
            <a:ext cx="3579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1. </a:t>
            </a:r>
            <a:r>
              <a:rPr lang="zh-CN" altLang="en-US" dirty="0"/>
              <a:t>堆和栈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22" y="5475688"/>
            <a:ext cx="3323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2. </a:t>
            </a:r>
            <a:r>
              <a:rPr lang="zh-CN" altLang="en-US" dirty="0"/>
              <a:t>内存池</a:t>
            </a: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DBE18683-C457-4672-87EC-AAD4914B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26" y="4906962"/>
            <a:ext cx="3992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内存环形缓冲区</a:t>
            </a: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27" y="5489574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文件系统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754F652-E912-4345-B6C7-D2853384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B90E7EA-4342-4599-9DD0-B2D297AEA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875103"/>
            <a:ext cx="5695950" cy="3076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61837D-B6D8-4AFE-A172-B53C9B429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21" y="1654228"/>
            <a:ext cx="4800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堆和栈</a:t>
            </a:r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zh-CN" altLang="zh-CN" dirty="0"/>
              <a:t>堆通常是一个可以被看做一棵树的数组对象。</a:t>
            </a:r>
            <a:endParaRPr lang="en-US" altLang="zh-CN" dirty="0"/>
          </a:p>
          <a:p>
            <a:r>
              <a:rPr lang="zh-CN" altLang="zh-CN" dirty="0"/>
              <a:t>栈只是指一种运算受限的线性表。</a:t>
            </a:r>
            <a:endParaRPr lang="en-US" altLang="zh-CN" dirty="0"/>
          </a:p>
          <a:p>
            <a:r>
              <a:rPr lang="zh-CN" altLang="en-US" dirty="0"/>
              <a:t>变量的存储方式：自动分配、静态分配和动态分配</a:t>
            </a:r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b="1" dirty="0"/>
              <a:t>所占内存区域和所对应的变量类型关系</a:t>
            </a:r>
            <a:endParaRPr lang="en-US" altLang="zh-CN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CB506E-D012-4A31-BF33-1D7A28BF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b="12381"/>
          <a:stretch/>
        </p:blipFill>
        <p:spPr>
          <a:xfrm>
            <a:off x="1348839" y="3556551"/>
            <a:ext cx="8448304" cy="23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215DB3-0E22-4620-B0B6-B0BF8E35D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97F76-40A0-44D3-BDF4-B8CEA503B7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8EBFD23-6569-40AF-BFD6-0F719779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内存池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9DCD581-8AA8-433A-ABA1-D2A711B6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15" y="1250755"/>
            <a:ext cx="5489032" cy="4896046"/>
          </a:xfrm>
        </p:spPr>
        <p:txBody>
          <a:bodyPr/>
          <a:lstStyle/>
          <a:p>
            <a:r>
              <a:rPr lang="zh-CN" altLang="zh-CN" dirty="0"/>
              <a:t>内存池在创建时先向系统申请一大块内存，然后分成同样大小的多个小内存块，小内存块直接通过链表连接起来（此链表也称为空闲链表）。</a:t>
            </a:r>
            <a:endParaRPr lang="en-US" altLang="zh-CN" dirty="0"/>
          </a:p>
          <a:p>
            <a:r>
              <a:rPr lang="zh-CN" altLang="zh-CN" dirty="0"/>
              <a:t>内核负责给内存池分配内存池对象控制块，它同时也接收用户线程的分配内存块申请，当获得这些信息后，内核就可以从内存池中为内存池分配内存。内存池一旦初始化完成，内部的内存块大小将不能再做调整。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E86896-503D-4AA8-BD5C-B5C5C88BF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47" y="1443037"/>
            <a:ext cx="5876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5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215DB3-0E22-4620-B0B6-B0BF8E35D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97F76-40A0-44D3-BDF4-B8CEA503B7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8EBFD23-6569-40AF-BFD6-0F719779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内存池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9DCD581-8AA8-433A-ABA1-D2A711B6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15" y="1250755"/>
            <a:ext cx="5489032" cy="4896046"/>
          </a:xfrm>
        </p:spPr>
        <p:txBody>
          <a:bodyPr/>
          <a:lstStyle/>
          <a:p>
            <a:r>
              <a:rPr lang="zh-CN" altLang="zh-CN" dirty="0"/>
              <a:t>例程</a:t>
            </a:r>
            <a:r>
              <a:rPr lang="en-US" altLang="zh-CN" dirty="0"/>
              <a:t>test_mem_01.c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BF82C8-B2BE-4200-B8C3-D846A96B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79" y="1330891"/>
            <a:ext cx="4923809" cy="44857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9F4BB0-263E-4AEF-87D2-43E8B4F3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316" y="1892796"/>
            <a:ext cx="3904762" cy="39238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0C2DDE-4E53-49B5-A03B-164F63670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6F6848-8623-4D4A-ABD4-3631B71EF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F4B792-2305-4EA9-897B-EF6F7DE7E3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0AD442C-FDD9-43EA-9B38-7BF50AD7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en-US" altLang="zh-CN" dirty="0" err="1"/>
              <a:t>内存环形缓冲区RingBuffer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A051BDE-D227-4B87-B4A0-891BA39C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内存环形缓冲区</a:t>
            </a:r>
            <a:endParaRPr lang="en-US" altLang="zh-CN" dirty="0"/>
          </a:p>
          <a:p>
            <a:r>
              <a:rPr lang="zh-CN" altLang="zh-CN" dirty="0"/>
              <a:t>是一个首尾相接的圆环。</a:t>
            </a:r>
            <a:endParaRPr lang="en-US" altLang="zh-CN" dirty="0"/>
          </a:p>
          <a:p>
            <a:endParaRPr lang="zh-CN" altLang="zh-CN" dirty="0"/>
          </a:p>
          <a:p>
            <a:r>
              <a:rPr lang="zh-CN" altLang="zh-CN" dirty="0"/>
              <a:t>环形缓冲区</a:t>
            </a:r>
            <a:r>
              <a:rPr lang="en-US" altLang="zh-CN" dirty="0" err="1"/>
              <a:t>RingBuffer</a:t>
            </a:r>
            <a:endParaRPr lang="en-US" altLang="zh-CN" dirty="0"/>
          </a:p>
          <a:p>
            <a:r>
              <a:rPr lang="zh-CN" altLang="zh-CN" dirty="0"/>
              <a:t>包含一个读指针和一个写指针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例程</a:t>
            </a:r>
            <a:r>
              <a:rPr lang="en-US" altLang="zh-CN" dirty="0"/>
              <a:t>test_</a:t>
            </a:r>
            <a:r>
              <a:rPr lang="en-US" altLang="zh-CN" dirty="0" err="1"/>
              <a:t>ringbuffer</a:t>
            </a:r>
            <a:r>
              <a:rPr lang="en-US" altLang="zh-CN" dirty="0"/>
              <a:t>_.c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216368-F04F-4672-9409-EB0AA6261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0BBBD5-C5D2-4E47-9928-C8EA2732C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83" y="1041205"/>
            <a:ext cx="6302347" cy="47267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A5CE9F-83AF-491B-9D24-7872BAB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77EE22-BEA1-401B-8D08-E8A7642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43CF90-61A1-4E57-A196-7C744323B3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38CF001-4219-4974-9710-1599DEA6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文件系统 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C79636F-2ACC-4542-A7D3-0FC7ADA9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/>
              <a:t>open</a:t>
            </a:r>
            <a:r>
              <a:rPr lang="zh-CN" altLang="zh-CN" sz="3600" dirty="0"/>
              <a:t>、</a:t>
            </a:r>
            <a:r>
              <a:rPr lang="en-US" altLang="zh-CN" sz="3600" dirty="0"/>
              <a:t>read</a:t>
            </a:r>
          </a:p>
          <a:p>
            <a:r>
              <a:rPr lang="en-US" altLang="zh-CN" sz="3600" dirty="0"/>
              <a:t>write</a:t>
            </a:r>
            <a:r>
              <a:rPr lang="zh-CN" altLang="zh-CN" sz="3600" dirty="0"/>
              <a:t>、</a:t>
            </a:r>
            <a:r>
              <a:rPr lang="en-US" altLang="zh-CN" sz="3600" dirty="0" err="1"/>
              <a:t>ioctl</a:t>
            </a:r>
            <a:r>
              <a:rPr lang="zh-CN" altLang="en-US" sz="3600" dirty="0"/>
              <a:t>、</a:t>
            </a:r>
            <a:r>
              <a:rPr lang="en-US" altLang="zh-CN" sz="3600" dirty="0"/>
              <a:t>close</a:t>
            </a:r>
          </a:p>
          <a:p>
            <a:endParaRPr lang="en-US" altLang="zh-CN" sz="3600" dirty="0"/>
          </a:p>
          <a:p>
            <a:r>
              <a:rPr lang="en-US" altLang="zh-CN" sz="3600" dirty="0"/>
              <a:t>FAT</a:t>
            </a:r>
            <a:r>
              <a:rPr lang="zh-CN" altLang="en-US" sz="3600" dirty="0"/>
              <a:t>文件系统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BE6C61F-4DAA-468F-9B6F-D636E3A6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C831740-3E57-45EB-87AD-E2A34D983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44491"/>
              </p:ext>
            </p:extLst>
          </p:nvPr>
        </p:nvGraphicFramePr>
        <p:xfrm>
          <a:off x="2746308" y="966983"/>
          <a:ext cx="9266943" cy="298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Visio" r:id="rId4" imgW="4640823" imgH="1474647" progId="Visio.Drawing.11">
                  <p:embed/>
                </p:oleObj>
              </mc:Choice>
              <mc:Fallback>
                <p:oleObj name="Visio" r:id="rId4" imgW="4640823" imgH="147464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08" y="966983"/>
                        <a:ext cx="9266943" cy="2987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5F2D89BD-F76E-4CC2-94A6-33ECF77C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179" y="42250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097A6DAB-D9CC-4B89-9ED4-C73A5F0E41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00286"/>
              </p:ext>
            </p:extLst>
          </p:nvPr>
        </p:nvGraphicFramePr>
        <p:xfrm>
          <a:off x="3181572" y="4057326"/>
          <a:ext cx="5654442" cy="280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Visio" r:id="rId6" imgW="4186783" imgH="2111690" progId="Visio.Drawing.11">
                  <p:embed/>
                </p:oleObj>
              </mc:Choice>
              <mc:Fallback>
                <p:oleObj name="Visio" r:id="rId6" imgW="4186783" imgH="211169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572" y="4057326"/>
                        <a:ext cx="5654442" cy="2800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77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77EE22-BEA1-401B-8D08-E8A7642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43CF90-61A1-4E57-A196-7C744323B3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38CF001-4219-4974-9710-1599DEA6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文件系统 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C79636F-2ACC-4542-A7D3-0FC7ADA9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文件系统进行初始化</a:t>
            </a:r>
            <a:endParaRPr lang="en-US" altLang="zh-CN" dirty="0"/>
          </a:p>
          <a:p>
            <a:r>
              <a:rPr lang="en-US" altLang="zh-CN" dirty="0"/>
              <a:t>SD</a:t>
            </a:r>
            <a:r>
              <a:rPr lang="zh-CN" altLang="zh-CN" dirty="0"/>
              <a:t>卡挂载到根目录下</a:t>
            </a:r>
            <a:endParaRPr lang="en-US" altLang="zh-CN" dirty="0"/>
          </a:p>
          <a:p>
            <a:endParaRPr lang="en-US" altLang="zh-CN" sz="3600" dirty="0"/>
          </a:p>
          <a:p>
            <a:r>
              <a:rPr lang="en-US" altLang="zh-CN" dirty="0" err="1"/>
              <a:t>main.c</a:t>
            </a:r>
            <a:r>
              <a:rPr lang="zh-CN" altLang="zh-CN" dirty="0"/>
              <a:t>文件中，初始化代码</a:t>
            </a:r>
            <a:r>
              <a:rPr lang="zh-CN" altLang="en-US" dirty="0"/>
              <a:t>为</a:t>
            </a:r>
            <a:r>
              <a:rPr lang="zh-CN" altLang="zh-CN" dirty="0"/>
              <a:t>：</a:t>
            </a:r>
            <a:endParaRPr lang="en-US" altLang="zh-CN" dirty="0"/>
          </a:p>
          <a:p>
            <a:endParaRPr lang="en-US" altLang="zh-CN" sz="3600" dirty="0"/>
          </a:p>
          <a:p>
            <a:r>
              <a:rPr lang="zh-CN" altLang="zh-CN" dirty="0"/>
              <a:t>操作文件系统的例程代码</a:t>
            </a:r>
            <a:r>
              <a:rPr lang="en-US" altLang="zh-CN" dirty="0" err="1"/>
              <a:t>test_file.c</a:t>
            </a:r>
            <a:endParaRPr lang="zh-CN" altLang="en-US" sz="36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BE6C61F-4DAA-468F-9B6F-D636E3A6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F2D89BD-F76E-4CC2-94A6-33ECF77C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179" y="42250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2EFDA39-CEFD-4E56-9DDE-3280664F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06" y="757433"/>
            <a:ext cx="6230587" cy="35172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045DDB-7D51-4671-A901-DA628D673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4812</TotalTime>
  <Words>349</Words>
  <Application>Microsoft Office PowerPoint</Application>
  <PresentationFormat>宽屏</PresentationFormat>
  <Paragraphs>65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孙冬梅PPT母版_V6.0</vt:lpstr>
      <vt:lpstr>1_孙冬梅PPT母版_V6.0</vt:lpstr>
      <vt:lpstr>Visio</vt:lpstr>
      <vt:lpstr>基于国产嵌入式操作系统和龙芯SOC 的应用与开发</vt:lpstr>
      <vt:lpstr>第八讲 基于RT-Thread操作系统内核5- 内存管理 文件</vt:lpstr>
      <vt:lpstr>1. 堆和栈</vt:lpstr>
      <vt:lpstr>2.内存池</vt:lpstr>
      <vt:lpstr>2.内存池</vt:lpstr>
      <vt:lpstr>3. 内存环形缓冲区RingBuffer</vt:lpstr>
      <vt:lpstr>4.文件系统 </vt:lpstr>
      <vt:lpstr>4.文件系统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513</cp:revision>
  <cp:lastPrinted>2019-06-21T01:02:15Z</cp:lastPrinted>
  <dcterms:created xsi:type="dcterms:W3CDTF">2019-05-27T01:44:11Z</dcterms:created>
  <dcterms:modified xsi:type="dcterms:W3CDTF">2020-04-05T08:39:16Z</dcterms:modified>
</cp:coreProperties>
</file>